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F9F0-E726-4DA5-806D-FD073F0F5EAC}" type="datetimeFigureOut">
              <a:rPr lang="th-TH" smtClean="0"/>
              <a:t>06/02/57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81F0-FC13-47A0-B3A9-9CB69A8FFDB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F9F0-E726-4DA5-806D-FD073F0F5EAC}" type="datetimeFigureOut">
              <a:rPr lang="th-TH" smtClean="0"/>
              <a:t>06/02/57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81F0-FC13-47A0-B3A9-9CB69A8FFDB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F9F0-E726-4DA5-806D-FD073F0F5EAC}" type="datetimeFigureOut">
              <a:rPr lang="th-TH" smtClean="0"/>
              <a:t>06/02/57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81F0-FC13-47A0-B3A9-9CB69A8FFDB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F9F0-E726-4DA5-806D-FD073F0F5EAC}" type="datetimeFigureOut">
              <a:rPr lang="th-TH" smtClean="0"/>
              <a:t>06/02/57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81F0-FC13-47A0-B3A9-9CB69A8FFDB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F9F0-E726-4DA5-806D-FD073F0F5EAC}" type="datetimeFigureOut">
              <a:rPr lang="th-TH" smtClean="0"/>
              <a:t>06/02/57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81F0-FC13-47A0-B3A9-9CB69A8FFDB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F9F0-E726-4DA5-806D-FD073F0F5EAC}" type="datetimeFigureOut">
              <a:rPr lang="th-TH" smtClean="0"/>
              <a:t>06/02/57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81F0-FC13-47A0-B3A9-9CB69A8FFDB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F9F0-E726-4DA5-806D-FD073F0F5EAC}" type="datetimeFigureOut">
              <a:rPr lang="th-TH" smtClean="0"/>
              <a:t>06/02/57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81F0-FC13-47A0-B3A9-9CB69A8FFDB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F9F0-E726-4DA5-806D-FD073F0F5EAC}" type="datetimeFigureOut">
              <a:rPr lang="th-TH" smtClean="0"/>
              <a:t>06/02/57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81F0-FC13-47A0-B3A9-9CB69A8FFDB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F9F0-E726-4DA5-806D-FD073F0F5EAC}" type="datetimeFigureOut">
              <a:rPr lang="th-TH" smtClean="0"/>
              <a:t>06/02/57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81F0-FC13-47A0-B3A9-9CB69A8FFDB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F9F0-E726-4DA5-806D-FD073F0F5EAC}" type="datetimeFigureOut">
              <a:rPr lang="th-TH" smtClean="0"/>
              <a:t>06/02/57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81F0-FC13-47A0-B3A9-9CB69A8FFDB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F9F0-E726-4DA5-806D-FD073F0F5EAC}" type="datetimeFigureOut">
              <a:rPr lang="th-TH" smtClean="0"/>
              <a:t>06/02/57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81F0-FC13-47A0-B3A9-9CB69A8FFDB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8F9F0-E726-4DA5-806D-FD073F0F5EAC}" type="datetimeFigureOut">
              <a:rPr lang="th-TH" smtClean="0"/>
              <a:t>06/02/57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781F0-FC13-47A0-B3A9-9CB69A8FFDB1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6</a:t>
            </a:r>
            <a:endParaRPr lang="en-US" dirty="0" smtClean="0"/>
          </a:p>
        </p:txBody>
      </p:sp>
      <p:sp>
        <p:nvSpPr>
          <p:cNvPr id="24579" name="ตัวยึดเนื้อหา 2"/>
          <p:cNvSpPr>
            <a:spLocks noGrp="1"/>
          </p:cNvSpPr>
          <p:nvPr>
            <p:ph idx="1"/>
          </p:nvPr>
        </p:nvSpPr>
        <p:spPr>
          <a:xfrm>
            <a:off x="533400" y="118903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th-TH" dirty="0" smtClean="0"/>
              <a:t>เขียน</a:t>
            </a:r>
            <a:r>
              <a:rPr lang="th-TH" dirty="0" smtClean="0"/>
              <a:t>โปรแกรมใช้ภาษาอะไรก็ได้ยกเว้น </a:t>
            </a:r>
            <a:r>
              <a:rPr lang="en-US" dirty="0" smtClean="0"/>
              <a:t>MATLAB </a:t>
            </a:r>
            <a:r>
              <a:rPr lang="th-TH" dirty="0" smtClean="0"/>
              <a:t>โดย </a:t>
            </a:r>
            <a:r>
              <a:rPr lang="en-US" dirty="0" smtClean="0"/>
              <a:t>input </a:t>
            </a:r>
            <a:r>
              <a:rPr lang="th-TH" dirty="0" smtClean="0"/>
              <a:t>ภาพ สีเทาขนาดเล็ก  โดยทำการ </a:t>
            </a:r>
            <a:r>
              <a:rPr lang="en-US" dirty="0" smtClean="0"/>
              <a:t>Random noise </a:t>
            </a:r>
            <a:r>
              <a:rPr lang="th-TH" dirty="0" smtClean="0"/>
              <a:t>สี</a:t>
            </a:r>
            <a:r>
              <a:rPr lang="th-TH" dirty="0" smtClean="0"/>
              <a:t>ขาว จำนวน</a:t>
            </a:r>
            <a:r>
              <a:rPr lang="en-US" dirty="0" smtClean="0"/>
              <a:t> 50%</a:t>
            </a:r>
            <a:r>
              <a:rPr lang="th-TH" dirty="0" smtClean="0"/>
              <a:t> ของภาพ   ทำการกำจัด </a:t>
            </a:r>
            <a:r>
              <a:rPr lang="en-US" dirty="0" smtClean="0"/>
              <a:t>noise </a:t>
            </a:r>
            <a:r>
              <a:rPr lang="th-TH" dirty="0" smtClean="0"/>
              <a:t>โดยวิธี </a:t>
            </a:r>
            <a:r>
              <a:rPr lang="en-US" dirty="0" smtClean="0"/>
              <a:t>State space gradient descent</a:t>
            </a: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th-TH" dirty="0" smtClean="0"/>
              <a:t>      </a:t>
            </a:r>
            <a:r>
              <a:rPr lang="th-TH" dirty="0" smtClean="0"/>
              <a:t>ทำการ</a:t>
            </a:r>
            <a:r>
              <a:rPr lang="en-US" dirty="0" smtClean="0"/>
              <a:t> Random F0</a:t>
            </a:r>
            <a:r>
              <a:rPr lang="th-TH" dirty="0" smtClean="0"/>
              <a:t> ในรอบแรกเท่านั้น   เมื่อทำเสร็จแล้วให้ </a:t>
            </a:r>
            <a:r>
              <a:rPr lang="en-US" dirty="0" smtClean="0"/>
              <a:t>save </a:t>
            </a:r>
            <a:r>
              <a:rPr lang="th-TH" dirty="0" smtClean="0"/>
              <a:t>ภาพที่กำจัด</a:t>
            </a:r>
            <a:r>
              <a:rPr lang="en-US" dirty="0" smtClean="0"/>
              <a:t> Noise</a:t>
            </a:r>
            <a:r>
              <a:rPr lang="th-TH" dirty="0" smtClean="0"/>
              <a:t> แล้วออกมาเป็นไฟล์</a:t>
            </a:r>
            <a:r>
              <a:rPr lang="th-TH" dirty="0" smtClean="0"/>
              <a:t>ด้วย</a:t>
            </a:r>
          </a:p>
          <a:p>
            <a:pPr>
              <a:buNone/>
            </a:pPr>
            <a:r>
              <a:rPr lang="th-TH" dirty="0" smtClean="0"/>
              <a:t> </a:t>
            </a:r>
            <a:r>
              <a:rPr lang="th-TH" dirty="0" smtClean="0"/>
              <a:t>     ค่า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sym typeface="Symbol" pitchFamily="18" charset="2"/>
              </a:rPr>
              <a:t>  </a:t>
            </a:r>
            <a:r>
              <a:rPr lang="th-TH" sz="3200" b="1" dirty="0" smtClean="0">
                <a:solidFill>
                  <a:srgbClr val="0000CC"/>
                </a:solidFill>
                <a:latin typeface="Times New Roman" pitchFamily="18" charset="0"/>
                <a:sym typeface="Symbol" pitchFamily="18" charset="2"/>
              </a:rPr>
              <a:t>ให้สามารถระบุหรือเปลี่ยนแปลงได้ตามจำนวน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sym typeface="Symbol" pitchFamily="18" charset="2"/>
              </a:rPr>
              <a:t> noise </a:t>
            </a:r>
            <a:r>
              <a:rPr lang="th-TH" sz="3200" b="1" dirty="0" smtClean="0">
                <a:solidFill>
                  <a:srgbClr val="0000CC"/>
                </a:solidFill>
                <a:latin typeface="Times New Roman" pitchFamily="18" charset="0"/>
                <a:sym typeface="Symbol" pitchFamily="18" charset="2"/>
              </a:rPr>
              <a:t>ในภาพ</a:t>
            </a:r>
            <a:endParaRPr lang="th-TH" dirty="0" smtClean="0"/>
          </a:p>
          <a:p>
            <a:pPr>
              <a:buFont typeface="Wingdings" pitchFamily="2" charset="2"/>
              <a:buNone/>
            </a:pPr>
            <a:r>
              <a:rPr lang="th-TH" dirty="0" smtClean="0"/>
              <a:t>      </a:t>
            </a:r>
            <a:r>
              <a:rPr lang="th-TH" dirty="0" smtClean="0"/>
              <a:t>กลุ่ม</a:t>
            </a:r>
            <a:r>
              <a:rPr lang="th-TH" dirty="0" smtClean="0"/>
              <a:t>ละ</a:t>
            </a:r>
            <a:r>
              <a:rPr lang="en-US" dirty="0" smtClean="0"/>
              <a:t> 2 </a:t>
            </a:r>
            <a:r>
              <a:rPr lang="th-TH" dirty="0" smtClean="0"/>
              <a:t>คน  </a:t>
            </a:r>
            <a:endParaRPr lang="en-US" dirty="0" smtClean="0"/>
          </a:p>
        </p:txBody>
      </p:sp>
      <p:sp>
        <p:nvSpPr>
          <p:cNvPr id="24580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5F29C7-E9B9-4871-9CE7-6BDF5DF02CEB}" type="slidenum">
              <a:rPr lang="en-US" altLang="en-US" smtClean="0"/>
              <a:pPr/>
              <a:t>1</a:t>
            </a:fld>
            <a:endParaRPr lang="th-TH" altLang="en-US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5181600"/>
            <a:ext cx="4800600" cy="164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Homework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6</dc:title>
  <dc:creator>kedkarn</dc:creator>
  <cp:lastModifiedBy>kedkarn</cp:lastModifiedBy>
  <cp:revision>3</cp:revision>
  <dcterms:created xsi:type="dcterms:W3CDTF">2014-02-06T01:48:50Z</dcterms:created>
  <dcterms:modified xsi:type="dcterms:W3CDTF">2014-02-06T01:49:47Z</dcterms:modified>
</cp:coreProperties>
</file>